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10288588" cy="18288000"/>
  <p:notesSz cx="7559675" cy="10691813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6276"/>
    <a:srgbClr val="9FCACF"/>
    <a:srgbClr val="D3E7E9"/>
    <a:srgbClr val="CFE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1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8ACB9-5F64-4C7B-A613-D6161FD5CA06}" type="datetimeFigureOut">
              <a:rPr lang="pt-PT" smtClean="0"/>
              <a:t>03/11/2025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2765425" y="1336675"/>
            <a:ext cx="20288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E50D3-C55D-44C4-8C44-72E7DC9DDA1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483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BE7DF-4900-2FE3-F85F-FC55BA671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598E5C3-44EE-328B-D6F0-721707D423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5FA5DA8E-DA6F-25CF-68BB-ED452B6C8A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07628E0-53EC-A748-882E-2DDBB0FBAB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E50D3-C55D-44C4-8C44-72E7DC9DDA14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9478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14080" y="4279320"/>
            <a:ext cx="9259200" cy="10606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P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9259200" cy="10606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4518360" cy="10606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258880" y="4279320"/>
            <a:ext cx="4518360" cy="10606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14080" y="729360"/>
            <a:ext cx="9259200" cy="14155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P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258880" y="4279320"/>
            <a:ext cx="4518360" cy="10606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14080" y="981936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4518360" cy="10606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258880" y="427932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258880" y="981936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258880" y="427932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4080" y="9819360"/>
            <a:ext cx="925920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925920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4080" y="9819360"/>
            <a:ext cx="925920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258880" y="427932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14080" y="981936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258880" y="981936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29811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644640" y="4279320"/>
            <a:ext cx="29811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775200" y="4279320"/>
            <a:ext cx="29811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14080" y="9819360"/>
            <a:ext cx="29811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644640" y="9819360"/>
            <a:ext cx="29811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775200" y="9819360"/>
            <a:ext cx="29811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dt"/>
          </p:nvPr>
        </p:nvSpPr>
        <p:spPr>
          <a:xfrm>
            <a:off x="707400" y="16950240"/>
            <a:ext cx="2314440" cy="9734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4BE3080-1DFE-4E3F-A5FB-3B90E547806C}" type="datetime">
              <a:rPr lang="pt-PT" sz="1350" b="0" strike="noStrike" spc="-1">
                <a:solidFill>
                  <a:srgbClr val="8B8B8B"/>
                </a:solidFill>
                <a:latin typeface="Calibri"/>
              </a:rPr>
              <a:t>03/11/2025</a:t>
            </a:fld>
            <a:endParaRPr lang="pt-PT" sz="1350" b="0" strike="noStrike" spc="-1"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ftr"/>
          </p:nvPr>
        </p:nvSpPr>
        <p:spPr>
          <a:xfrm>
            <a:off x="3408120" y="16950240"/>
            <a:ext cx="3472200" cy="9734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pt-PT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66240" y="16950240"/>
            <a:ext cx="2314440" cy="9734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63E11354-EAE5-4222-899B-7C16F084ADE6}" type="slidenum">
              <a:rPr lang="pt-PT" sz="135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pt-PT" sz="135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3E7CE-908D-D227-D094-85AAB1F99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1">
            <a:extLst>
              <a:ext uri="{FF2B5EF4-FFF2-40B4-BE49-F238E27FC236}">
                <a16:creationId xmlns:a16="http://schemas.microsoft.com/office/drawing/2014/main" id="{831CC6B2-68C1-2F2A-C17B-CF52529AA734}"/>
              </a:ext>
            </a:extLst>
          </p:cNvPr>
          <p:cNvGrpSpPr/>
          <p:nvPr/>
        </p:nvGrpSpPr>
        <p:grpSpPr>
          <a:xfrm>
            <a:off x="3605869" y="156240"/>
            <a:ext cx="2940270" cy="1121330"/>
            <a:chOff x="3605869" y="156240"/>
            <a:chExt cx="2940270" cy="1121330"/>
          </a:xfrm>
        </p:grpSpPr>
        <p:pic>
          <p:nvPicPr>
            <p:cNvPr id="40" name="Imagem 1">
              <a:extLst>
                <a:ext uri="{FF2B5EF4-FFF2-40B4-BE49-F238E27FC236}">
                  <a16:creationId xmlns:a16="http://schemas.microsoft.com/office/drawing/2014/main" id="{8F78C6D9-8A13-FD80-EB3A-FF06CEC8043F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4236480" y="156240"/>
              <a:ext cx="1679040" cy="383760"/>
            </a:xfrm>
            <a:prstGeom prst="rect">
              <a:avLst/>
            </a:prstGeom>
            <a:ln>
              <a:noFill/>
            </a:ln>
          </p:spPr>
        </p:pic>
        <p:sp>
          <p:nvSpPr>
            <p:cNvPr id="41" name="CustomShape 2">
              <a:extLst>
                <a:ext uri="{FF2B5EF4-FFF2-40B4-BE49-F238E27FC236}">
                  <a16:creationId xmlns:a16="http://schemas.microsoft.com/office/drawing/2014/main" id="{48E236A3-1C7F-7BDD-EF51-078D61922515}"/>
                </a:ext>
              </a:extLst>
            </p:cNvPr>
            <p:cNvSpPr/>
            <p:nvPr/>
          </p:nvSpPr>
          <p:spPr>
            <a:xfrm>
              <a:off x="3605869" y="540360"/>
              <a:ext cx="2940270" cy="7372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t-PT" sz="1400" b="1" strike="noStrike" spc="-1" dirty="0" smtClean="0">
                  <a:solidFill>
                    <a:srgbClr val="096276"/>
                  </a:solidFill>
                  <a:latin typeface="Arial"/>
                  <a:ea typeface="Tahoma"/>
                </a:rPr>
                <a:t>I JORNADAS DE RADIOLOGIA</a:t>
              </a:r>
              <a:endParaRPr lang="pt-PT" sz="1400" b="0" strike="noStrike" spc="-1" dirty="0">
                <a:solidFill>
                  <a:srgbClr val="096276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pt-PT" sz="1400" b="0" strike="noStrike" spc="-1" dirty="0">
                  <a:solidFill>
                    <a:srgbClr val="808080"/>
                  </a:solidFill>
                  <a:latin typeface="Arial"/>
                  <a:ea typeface="Tahoma"/>
                </a:rPr>
                <a:t>TROFA SAÚDE </a:t>
              </a:r>
              <a:r>
                <a:rPr lang="pt-PT" sz="1400" b="0" strike="noStrike" spc="-1" dirty="0" smtClean="0">
                  <a:solidFill>
                    <a:srgbClr val="808080"/>
                  </a:solidFill>
                  <a:latin typeface="Arial"/>
                  <a:ea typeface="Tahoma"/>
                </a:rPr>
                <a:t>GAIA</a:t>
              </a:r>
              <a:r>
                <a:rPr dirty="0"/>
                <a:t/>
              </a:r>
              <a:br>
                <a:rPr dirty="0"/>
              </a:br>
              <a:r>
                <a:rPr lang="pt-PT" sz="1400" b="0" strike="noStrike" spc="-1" dirty="0" smtClean="0">
                  <a:solidFill>
                    <a:srgbClr val="808080"/>
                  </a:solidFill>
                  <a:latin typeface="Arial"/>
                  <a:ea typeface="Tahoma"/>
                </a:rPr>
                <a:t>14 E 15 DE NOVEMBRO DE </a:t>
              </a:r>
              <a:r>
                <a:rPr lang="pt-PT" sz="1400" b="0" strike="noStrike" spc="-1" dirty="0" smtClean="0">
                  <a:solidFill>
                    <a:srgbClr val="808080"/>
                  </a:solidFill>
                  <a:latin typeface="Arial"/>
                  <a:ea typeface="Tahoma"/>
                </a:rPr>
                <a:t>2025</a:t>
              </a:r>
              <a:endParaRPr lang="pt-PT" sz="1400" b="0" strike="noStrike" spc="-1" dirty="0"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250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4012</TotalTime>
  <Words>8</Words>
  <Application>Microsoft Office PowerPoint</Application>
  <PresentationFormat>Personalizados</PresentationFormat>
  <Paragraphs>3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7" baseType="lpstr">
      <vt:lpstr>Arial</vt:lpstr>
      <vt:lpstr>Calibri</vt:lpstr>
      <vt:lpstr>DejaVu Sans</vt:lpstr>
      <vt:lpstr>Tahoma</vt:lpstr>
      <vt:lpstr>Times New Roman</vt:lpstr>
      <vt:lpstr>Office Theme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Ema Costa</dc:creator>
  <dc:description/>
  <cp:lastModifiedBy>Patrícia Pinho</cp:lastModifiedBy>
  <cp:revision>11</cp:revision>
  <dcterms:created xsi:type="dcterms:W3CDTF">2023-10-04T17:17:48Z</dcterms:created>
  <dcterms:modified xsi:type="dcterms:W3CDTF">2025-11-03T14:31:52Z</dcterms:modified>
  <dc:language>pt-PT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Hewlett-Packard Company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Personalizados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</vt:i4>
  </property>
</Properties>
</file>