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10288588" cy="18288000"/>
  <p:notesSz cx="7559675" cy="10691813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6276"/>
    <a:srgbClr val="9FCACF"/>
    <a:srgbClr val="D3E7E9"/>
    <a:srgbClr val="CFE5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3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48ACB9-5F64-4C7B-A613-D6161FD5CA06}" type="datetimeFigureOut">
              <a:rPr lang="pt-PT" smtClean="0"/>
              <a:t>11/08/2026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2765425" y="1336675"/>
            <a:ext cx="20288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AE50D3-C55D-44C4-8C44-72E7DC9DDA14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34837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BE7DF-4900-2FE3-F85F-FC55BA671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0598E5C3-44EE-328B-D6F0-721707D423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5FA5DA8E-DA6F-25CF-68BB-ED452B6C8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E07628E0-53EC-A748-882E-2DDBB0FBAB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AE50D3-C55D-44C4-8C44-72E7DC9DDA14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9478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514080" y="4279320"/>
            <a:ext cx="9259200" cy="106063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P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925920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514080" y="729360"/>
            <a:ext cx="9259200" cy="14155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pt-P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514080" y="981936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10606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5258880" y="981936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514080" y="9819360"/>
            <a:ext cx="925920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925920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514080" y="9819360"/>
            <a:ext cx="925920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5258880" y="427932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514080" y="981936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5258880" y="9819360"/>
            <a:ext cx="45183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514080" y="729360"/>
            <a:ext cx="9259200" cy="30535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P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514080" y="427932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3644640" y="427932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6775200" y="427932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514080" y="981936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3644640" y="981936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6775200" y="9819360"/>
            <a:ext cx="2981160" cy="5059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PT" sz="315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dt"/>
          </p:nvPr>
        </p:nvSpPr>
        <p:spPr>
          <a:xfrm>
            <a:off x="707400" y="16950240"/>
            <a:ext cx="2314440" cy="9734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84BE3080-1DFE-4E3F-A5FB-3B90E547806C}" type="datetime">
              <a:rPr lang="pt-PT" sz="1350" b="0" strike="noStrike" spc="-1">
                <a:solidFill>
                  <a:srgbClr val="8B8B8B"/>
                </a:solidFill>
                <a:latin typeface="Calibri"/>
              </a:rPr>
              <a:t>11/08/2026</a:t>
            </a:fld>
            <a:endParaRPr lang="pt-PT" sz="1350" b="0" strike="noStrike" spc="-1"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/>
          </p:nvPr>
        </p:nvSpPr>
        <p:spPr>
          <a:xfrm>
            <a:off x="3408120" y="16950240"/>
            <a:ext cx="3472200" cy="9734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pt-PT" sz="24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/>
          </p:nvPr>
        </p:nvSpPr>
        <p:spPr>
          <a:xfrm>
            <a:off x="7266240" y="16950240"/>
            <a:ext cx="2314440" cy="9734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3E11354-EAE5-4222-899B-7C16F084ADE6}" type="slidenum">
              <a:rPr lang="pt-PT" sz="135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pt-PT" sz="135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3E7CE-908D-D227-D094-85AAB1F99B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30"/>
            <a:ext cx="10288588" cy="18279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0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4020</TotalTime>
  <Words>1</Words>
  <Application>Microsoft Office PowerPoint</Application>
  <PresentationFormat>Personalizados</PresentationFormat>
  <Paragraphs>1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6" baseType="lpstr">
      <vt:lpstr>Arial</vt:lpstr>
      <vt:lpstr>Calibri</vt:lpstr>
      <vt:lpstr>DejaVu Sans</vt:lpstr>
      <vt:lpstr>Times New Roman</vt:lpstr>
      <vt:lpstr>Office Theme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Ema Costa</dc:creator>
  <dc:description/>
  <cp:lastModifiedBy>José Coelho</cp:lastModifiedBy>
  <cp:revision>17</cp:revision>
  <dcterms:created xsi:type="dcterms:W3CDTF">2023-10-04T17:17:48Z</dcterms:created>
  <dcterms:modified xsi:type="dcterms:W3CDTF">2026-08-11T08:20:02Z</dcterms:modified>
  <dc:language>pt-PT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Hewlett-Packard Company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Personalizados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1</vt:i4>
  </property>
</Properties>
</file>